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DFECB1C-2024-49D4-B495-50AA2AA8AA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5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CB1C-2024-49D4-B495-50AA2AA8AA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4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DFECB1C-2024-49D4-B495-50AA2AA8AA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2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CB1C-2024-49D4-B495-50AA2AA8AA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5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DFECB1C-2024-49D4-B495-50AA2AA8AA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6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CB1C-2024-49D4-B495-50AA2AA8AA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91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CB1C-2024-49D4-B495-50AA2AA8AA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3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CB1C-2024-49D4-B495-50AA2AA8AA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452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CB1C-2024-49D4-B495-50AA2AA8AA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27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DFECB1C-2024-49D4-B495-50AA2AA8AA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3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CB1C-2024-49D4-B495-50AA2AA8AA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46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DFECB1C-2024-49D4-B495-50AA2AA8AAA1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554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cap="none" dirty="0" err="1" smtClean="0"/>
              <a:t>FFA</a:t>
            </a:r>
            <a:r>
              <a:rPr lang="en-US" sz="6600" cap="none" dirty="0" smtClean="0"/>
              <a:t> Creed</a:t>
            </a:r>
            <a:endParaRPr lang="en-US" sz="66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i="1" cap="none" dirty="0" smtClean="0">
                <a:latin typeface="+mj-lt"/>
              </a:rPr>
              <a:t>2</a:t>
            </a:r>
            <a:r>
              <a:rPr lang="en-US" sz="2800" i="1" cap="none" baseline="30000" dirty="0" smtClean="0">
                <a:latin typeface="+mj-lt"/>
              </a:rPr>
              <a:t>nd</a:t>
            </a:r>
            <a:r>
              <a:rPr lang="en-US" sz="2800" i="1" cap="none" dirty="0" smtClean="0">
                <a:latin typeface="+mj-lt"/>
              </a:rPr>
              <a:t> </a:t>
            </a:r>
            <a:r>
              <a:rPr lang="en-US" sz="2800" i="1" cap="none" dirty="0" smtClean="0">
                <a:latin typeface="+mj-lt"/>
              </a:rPr>
              <a:t>Paragraph</a:t>
            </a:r>
            <a:endParaRPr lang="en-US" sz="2800" i="1" cap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19779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/>
              <a:t>FFA Creed </a:t>
            </a:r>
            <a:r>
              <a:rPr lang="en-US" sz="4400" b="1" cap="none" dirty="0" smtClean="0"/>
              <a:t>2</a:t>
            </a:r>
            <a:r>
              <a:rPr lang="en-US" sz="4400" b="1" cap="none" baseline="30000" dirty="0" smtClean="0"/>
              <a:t>nd</a:t>
            </a:r>
            <a:r>
              <a:rPr lang="en-US" sz="4400" b="1" cap="none" dirty="0" smtClean="0"/>
              <a:t> </a:t>
            </a:r>
            <a:r>
              <a:rPr lang="en-US" sz="4400" b="1" cap="none" dirty="0" smtClean="0"/>
              <a:t>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 </a:t>
            </a:r>
            <a:r>
              <a:rPr lang="en-US" sz="4000" dirty="0"/>
              <a:t> that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on a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farm, or to be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pursuits,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well as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know the joys 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agricultural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hold an inborn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associations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dirty="0"/>
              <a:t>I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deny.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1690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/>
              <a:t>FFA Creed </a:t>
            </a:r>
            <a:r>
              <a:rPr lang="en-US" sz="4400" b="1" cap="none" dirty="0" smtClean="0"/>
              <a:t>2</a:t>
            </a:r>
            <a:r>
              <a:rPr lang="en-US" sz="4400" b="1" cap="none" baseline="30000" dirty="0" smtClean="0"/>
              <a:t>nd</a:t>
            </a:r>
            <a:r>
              <a:rPr lang="en-US" sz="4400" b="1" cap="none" dirty="0" smtClean="0"/>
              <a:t> </a:t>
            </a:r>
            <a:r>
              <a:rPr lang="en-US" sz="4400" b="1" cap="none" dirty="0" smtClean="0"/>
              <a:t>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 </a:t>
            </a:r>
            <a:r>
              <a:rPr lang="en-US" sz="4000" dirty="0"/>
              <a:t> that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on a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farm, or to be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pursuits,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well as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know the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agricultural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hold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inborn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associations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dirty="0"/>
              <a:t>I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 </a:t>
            </a:r>
            <a:r>
              <a:rPr lang="en-US" sz="4000" dirty="0"/>
              <a:t>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30320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/>
              <a:t>FFA Creed </a:t>
            </a:r>
            <a:r>
              <a:rPr lang="en-US" sz="4400" b="1" cap="none" dirty="0" smtClean="0"/>
              <a:t>2</a:t>
            </a:r>
            <a:r>
              <a:rPr lang="en-US" sz="4400" b="1" cap="none" baseline="30000" dirty="0" smtClean="0"/>
              <a:t>nd</a:t>
            </a:r>
            <a:r>
              <a:rPr lang="en-US" sz="4400" b="1" cap="none" dirty="0" smtClean="0"/>
              <a:t> </a:t>
            </a:r>
            <a:r>
              <a:rPr lang="en-US" sz="4400" b="1" cap="none" dirty="0" smtClean="0"/>
              <a:t>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 </a:t>
            </a:r>
            <a:r>
              <a:rPr lang="en-US" sz="4000" dirty="0"/>
              <a:t> </a:t>
            </a:r>
            <a:r>
              <a:rPr lang="en-US" sz="4000" b="1" dirty="0"/>
              <a:t> 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on a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farm, or to be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pursuits,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well as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know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agricultural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hold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associations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dirty="0"/>
              <a:t>I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 </a:t>
            </a:r>
            <a:r>
              <a:rPr lang="en-US" sz="4000" dirty="0"/>
              <a:t>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31642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/>
              <a:t>FFA Creed </a:t>
            </a:r>
            <a:r>
              <a:rPr lang="en-US" sz="4400" b="1" cap="none" dirty="0" smtClean="0"/>
              <a:t>2</a:t>
            </a:r>
            <a:r>
              <a:rPr lang="en-US" sz="4400" b="1" cap="none" baseline="30000" dirty="0" smtClean="0"/>
              <a:t>nd</a:t>
            </a:r>
            <a:r>
              <a:rPr lang="en-US" sz="4400" b="1" cap="none" dirty="0" smtClean="0"/>
              <a:t> </a:t>
            </a:r>
            <a:r>
              <a:rPr lang="en-US" sz="4400" b="1" cap="none" dirty="0" smtClean="0"/>
              <a:t>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 </a:t>
            </a:r>
            <a:r>
              <a:rPr lang="en-US" sz="4000" dirty="0"/>
              <a:t> </a:t>
            </a:r>
            <a:r>
              <a:rPr lang="en-US" sz="4000" b="1" dirty="0"/>
              <a:t> 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on a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farm, or to be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know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associations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dirty="0"/>
              <a:t>I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 </a:t>
            </a:r>
            <a:r>
              <a:rPr lang="en-US" sz="4000" dirty="0"/>
              <a:t>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52927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/>
              <a:t>FFA Creed </a:t>
            </a:r>
            <a:r>
              <a:rPr lang="en-US" sz="4400" b="1" cap="none" dirty="0" smtClean="0"/>
              <a:t>2</a:t>
            </a:r>
            <a:r>
              <a:rPr lang="en-US" sz="4400" b="1" cap="none" baseline="30000" dirty="0" smtClean="0"/>
              <a:t>nd</a:t>
            </a:r>
            <a:r>
              <a:rPr lang="en-US" sz="4400" b="1" cap="none" dirty="0" smtClean="0"/>
              <a:t> </a:t>
            </a:r>
            <a:r>
              <a:rPr lang="en-US" sz="4400" b="1" cap="none" dirty="0" smtClean="0"/>
              <a:t>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 </a:t>
            </a:r>
            <a:r>
              <a:rPr lang="en-US" sz="4000" dirty="0"/>
              <a:t> </a:t>
            </a:r>
            <a:r>
              <a:rPr lang="en-US" sz="4000" b="1" dirty="0"/>
              <a:t> 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on a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dirty="0"/>
              <a:t>or to be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know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associations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dirty="0"/>
              <a:t>I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 </a:t>
            </a:r>
            <a:r>
              <a:rPr lang="en-US" sz="4000" dirty="0"/>
              <a:t>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98274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/>
              <a:t>FFA Creed </a:t>
            </a:r>
            <a:r>
              <a:rPr lang="en-US" sz="4400" b="1" cap="none" dirty="0" smtClean="0"/>
              <a:t>2</a:t>
            </a:r>
            <a:r>
              <a:rPr lang="en-US" sz="4400" b="1" cap="none" baseline="30000" dirty="0" smtClean="0"/>
              <a:t>nd</a:t>
            </a:r>
            <a:r>
              <a:rPr lang="en-US" sz="4400" b="1" cap="none" dirty="0" smtClean="0"/>
              <a:t> </a:t>
            </a:r>
            <a:r>
              <a:rPr lang="en-US" sz="4400" b="1" cap="none" dirty="0" smtClean="0"/>
              <a:t>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 </a:t>
            </a:r>
            <a:r>
              <a:rPr lang="en-US" sz="4000" dirty="0"/>
              <a:t> </a:t>
            </a:r>
            <a:r>
              <a:rPr lang="en-US" sz="4000" b="1" dirty="0"/>
              <a:t> 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on a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dirty="0"/>
              <a:t>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be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know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dirty="0"/>
              <a:t>I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 </a:t>
            </a:r>
            <a:r>
              <a:rPr lang="en-US" sz="4000" dirty="0"/>
              <a:t>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1034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/>
              <a:t>FFA Creed </a:t>
            </a:r>
            <a:r>
              <a:rPr lang="en-US" sz="4400" b="1" cap="none" dirty="0" smtClean="0"/>
              <a:t>2</a:t>
            </a:r>
            <a:r>
              <a:rPr lang="en-US" sz="4400" b="1" cap="none" baseline="30000" dirty="0" smtClean="0"/>
              <a:t>nd</a:t>
            </a:r>
            <a:r>
              <a:rPr lang="en-US" sz="4400" b="1" cap="none" dirty="0" smtClean="0"/>
              <a:t> </a:t>
            </a:r>
            <a:r>
              <a:rPr lang="en-US" sz="4400" b="1" cap="none" dirty="0" smtClean="0"/>
              <a:t>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 </a:t>
            </a:r>
            <a:r>
              <a:rPr lang="en-US" sz="4000" dirty="0"/>
              <a:t> </a:t>
            </a:r>
            <a:r>
              <a:rPr lang="en-US" sz="4000" b="1" dirty="0"/>
              <a:t> 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dirty="0"/>
              <a:t>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be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dirty="0"/>
              <a:t>I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 </a:t>
            </a:r>
            <a:r>
              <a:rPr lang="en-US" sz="4000" dirty="0"/>
              <a:t>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57556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/>
              <a:t>FFA Creed </a:t>
            </a:r>
            <a:r>
              <a:rPr lang="en-US" sz="4400" b="1" cap="none" dirty="0" smtClean="0"/>
              <a:t>2</a:t>
            </a:r>
            <a:r>
              <a:rPr lang="en-US" sz="4400" b="1" cap="none" baseline="30000" dirty="0" smtClean="0"/>
              <a:t>nd</a:t>
            </a:r>
            <a:r>
              <a:rPr lang="en-US" sz="4400" b="1" cap="none" dirty="0" smtClean="0"/>
              <a:t> </a:t>
            </a:r>
            <a:r>
              <a:rPr lang="en-US" sz="4400" b="1" cap="none" dirty="0" smtClean="0"/>
              <a:t>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 </a:t>
            </a:r>
            <a:r>
              <a:rPr lang="en-US" sz="4000" dirty="0"/>
              <a:t> </a:t>
            </a:r>
            <a:r>
              <a:rPr lang="en-US" sz="4000" b="1" dirty="0"/>
              <a:t> 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dirty="0"/>
              <a:t>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dirty="0"/>
              <a:t>I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 </a:t>
            </a:r>
            <a:r>
              <a:rPr lang="en-US" sz="4000" dirty="0"/>
              <a:t>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56795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/>
              <a:t>FFA Creed </a:t>
            </a:r>
            <a:r>
              <a:rPr lang="en-US" sz="4400" b="1" cap="none" dirty="0" smtClean="0"/>
              <a:t>2</a:t>
            </a:r>
            <a:r>
              <a:rPr lang="en-US" sz="4400" b="1" cap="none" baseline="30000" dirty="0" smtClean="0"/>
              <a:t>nd</a:t>
            </a:r>
            <a:r>
              <a:rPr lang="en-US" sz="4400" b="1" cap="none" dirty="0" smtClean="0"/>
              <a:t> </a:t>
            </a:r>
            <a:r>
              <a:rPr lang="en-US" sz="4400" b="1" cap="none" dirty="0" smtClean="0"/>
              <a:t>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 </a:t>
            </a:r>
            <a:r>
              <a:rPr lang="en-US" sz="4000" dirty="0"/>
              <a:t> </a:t>
            </a:r>
            <a:r>
              <a:rPr lang="en-US" sz="4000" b="1" dirty="0"/>
              <a:t> 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/>
              <a:t>___</a:t>
            </a:r>
            <a:r>
              <a:rPr lang="en-US" sz="4000" smtClean="0"/>
              <a:t>, </a:t>
            </a:r>
            <a:r>
              <a:rPr lang="en-US" sz="4000" b="1"/>
              <a:t>___</a:t>
            </a:r>
            <a:r>
              <a:rPr lang="en-US" sz="400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/>
              <a:t>___</a:t>
            </a:r>
            <a:r>
              <a:rPr lang="en-US" sz="4000" smtClean="0"/>
              <a:t>, </a:t>
            </a:r>
            <a:r>
              <a:rPr lang="en-US" sz="4000" b="1"/>
              <a:t>___</a:t>
            </a:r>
            <a:r>
              <a:rPr lang="en-US" sz="400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 </a:t>
            </a:r>
            <a:r>
              <a:rPr lang="en-US" sz="4000" dirty="0"/>
              <a:t>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06672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/>
              <a:t>FFA Creed </a:t>
            </a:r>
            <a:r>
              <a:rPr lang="en-US" sz="4400" b="1" cap="none" dirty="0" smtClean="0"/>
              <a:t>2</a:t>
            </a:r>
            <a:r>
              <a:rPr lang="en-US" sz="4400" b="1" cap="none" baseline="30000" dirty="0" smtClean="0"/>
              <a:t>nd</a:t>
            </a:r>
            <a:r>
              <a:rPr lang="en-US" sz="4400" b="1" cap="none" dirty="0" smtClean="0"/>
              <a:t> </a:t>
            </a:r>
            <a:r>
              <a:rPr lang="en-US" sz="4400" b="1" cap="none" dirty="0" smtClean="0"/>
              <a:t>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I believe</a:t>
            </a:r>
            <a:r>
              <a:rPr lang="en-US" sz="4000" dirty="0"/>
              <a:t> that to live and work on a good farm, or to be engaged in other agricultural pursuits, is pleasant as well as challenging; for I know the joys and discomforts of agricultural life and hold an inborn fondness for those associations which, even in hours of discouragement, I cannot deny.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640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/>
              <a:t>FFA Creed </a:t>
            </a:r>
            <a:r>
              <a:rPr lang="en-US" sz="4400" b="1" cap="none" dirty="0" smtClean="0"/>
              <a:t>2</a:t>
            </a:r>
            <a:r>
              <a:rPr lang="en-US" sz="4400" b="1" cap="none" baseline="30000" dirty="0" smtClean="0"/>
              <a:t>nd</a:t>
            </a:r>
            <a:r>
              <a:rPr lang="en-US" sz="4400" b="1" cap="none" dirty="0" smtClean="0"/>
              <a:t> </a:t>
            </a:r>
            <a:r>
              <a:rPr lang="en-US" sz="4400" b="1" cap="none" dirty="0" smtClean="0"/>
              <a:t>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I believe</a:t>
            </a:r>
            <a:r>
              <a:rPr lang="en-US" sz="4000" dirty="0"/>
              <a:t> that to live and work on a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farm, or to be engaged in other agricultural pursuits, is pleasant as well as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for I know the joys and discomforts of agricultural life and hold an inborn fondness 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associations which, even in hours of discouragement, I cannot deny.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47650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/>
              <a:t>FFA Creed </a:t>
            </a:r>
            <a:r>
              <a:rPr lang="en-US" sz="4400" b="1" cap="none" dirty="0" smtClean="0"/>
              <a:t>2</a:t>
            </a:r>
            <a:r>
              <a:rPr lang="en-US" sz="4400" b="1" cap="none" baseline="30000" dirty="0" smtClean="0"/>
              <a:t>nd</a:t>
            </a:r>
            <a:r>
              <a:rPr lang="en-US" sz="4400" b="1" cap="none" dirty="0" smtClean="0"/>
              <a:t> </a:t>
            </a:r>
            <a:r>
              <a:rPr lang="en-US" sz="4400" b="1" cap="none" dirty="0" smtClean="0"/>
              <a:t>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I </a:t>
            </a:r>
            <a:r>
              <a:rPr lang="en-US" sz="4000" b="1" dirty="0"/>
              <a:t>___ </a:t>
            </a:r>
            <a:r>
              <a:rPr lang="en-US" sz="4000" dirty="0"/>
              <a:t> that to live and work on a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farm, or to be engaged in other agricultural pursuits, is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well as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for I know the joys and discomforts of agricultural life and hold an inborn fondness 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associations which,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in hours of discouragement, I cannot deny.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22389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/>
              <a:t>FFA Creed </a:t>
            </a:r>
            <a:r>
              <a:rPr lang="en-US" sz="4400" b="1" cap="none" dirty="0" smtClean="0"/>
              <a:t>2</a:t>
            </a:r>
            <a:r>
              <a:rPr lang="en-US" sz="4400" b="1" cap="none" baseline="30000" dirty="0" smtClean="0"/>
              <a:t>nd</a:t>
            </a:r>
            <a:r>
              <a:rPr lang="en-US" sz="4400" b="1" cap="none" dirty="0" smtClean="0"/>
              <a:t> </a:t>
            </a:r>
            <a:r>
              <a:rPr lang="en-US" sz="4400" b="1" cap="none" dirty="0" smtClean="0"/>
              <a:t>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I </a:t>
            </a:r>
            <a:r>
              <a:rPr lang="en-US" sz="4000" b="1" dirty="0"/>
              <a:t>___ </a:t>
            </a:r>
            <a:r>
              <a:rPr lang="en-US" sz="4000" dirty="0"/>
              <a:t> that to live and work on a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farm, or to be engaged 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agricultural pursuits, is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well as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for I know the joys and discomforts of agricultural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hold an inborn fondness 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associations which,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in hours of discouragement, I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deny.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1342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/>
              <a:t>FFA Creed </a:t>
            </a:r>
            <a:r>
              <a:rPr lang="en-US" sz="4400" b="1" cap="none" dirty="0" smtClean="0"/>
              <a:t>2</a:t>
            </a:r>
            <a:r>
              <a:rPr lang="en-US" sz="4400" b="1" cap="none" baseline="30000" dirty="0" smtClean="0"/>
              <a:t>nd</a:t>
            </a:r>
            <a:r>
              <a:rPr lang="en-US" sz="4400" b="1" cap="none" dirty="0" smtClean="0"/>
              <a:t> </a:t>
            </a:r>
            <a:r>
              <a:rPr lang="en-US" sz="4400" b="1" cap="none" dirty="0" smtClean="0"/>
              <a:t>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I </a:t>
            </a:r>
            <a:r>
              <a:rPr lang="en-US" sz="4000" b="1" dirty="0"/>
              <a:t>___ </a:t>
            </a:r>
            <a:r>
              <a:rPr lang="en-US" sz="4000" dirty="0"/>
              <a:t> that to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work on a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farm, or to be engaged 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agricultural pursuits, is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well as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dirty="0"/>
              <a:t>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know the joys 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agricultural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hold an inborn fondness 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associations which,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in hours of discouragement, I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deny.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4976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/>
              <a:t>FFA Creed </a:t>
            </a:r>
            <a:r>
              <a:rPr lang="en-US" sz="4400" b="1" cap="none" dirty="0" smtClean="0"/>
              <a:t>2</a:t>
            </a:r>
            <a:r>
              <a:rPr lang="en-US" sz="4400" b="1" cap="none" baseline="30000" dirty="0" smtClean="0"/>
              <a:t>nd</a:t>
            </a:r>
            <a:r>
              <a:rPr lang="en-US" sz="4400" b="1" cap="none" dirty="0" smtClean="0"/>
              <a:t> </a:t>
            </a:r>
            <a:r>
              <a:rPr lang="en-US" sz="4400" b="1" cap="none" dirty="0" smtClean="0"/>
              <a:t>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I </a:t>
            </a:r>
            <a:r>
              <a:rPr lang="en-US" sz="4000" b="1" dirty="0"/>
              <a:t>___ </a:t>
            </a:r>
            <a:r>
              <a:rPr lang="en-US" sz="4000" dirty="0"/>
              <a:t> that to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work on a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farm, or to be engaged 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pursuits, is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well as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know the joys 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agricultural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hold an inborn fondness 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associations which,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in hours of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dirty="0"/>
              <a:t>I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deny.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25306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/>
              <a:t>FFA Creed </a:t>
            </a:r>
            <a:r>
              <a:rPr lang="en-US" sz="4400" b="1" cap="none" dirty="0" smtClean="0"/>
              <a:t>2</a:t>
            </a:r>
            <a:r>
              <a:rPr lang="en-US" sz="4400" b="1" cap="none" baseline="30000" dirty="0" smtClean="0"/>
              <a:t>nd</a:t>
            </a:r>
            <a:r>
              <a:rPr lang="en-US" sz="4400" b="1" cap="none" dirty="0" smtClean="0"/>
              <a:t> </a:t>
            </a:r>
            <a:r>
              <a:rPr lang="en-US" sz="4400" b="1" cap="none" dirty="0" smtClean="0"/>
              <a:t>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I </a:t>
            </a:r>
            <a:r>
              <a:rPr lang="en-US" sz="4000" b="1" dirty="0"/>
              <a:t>___ </a:t>
            </a:r>
            <a:r>
              <a:rPr lang="en-US" sz="4000" dirty="0"/>
              <a:t> that to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work on a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farm, or to be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pursuits, is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well as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know the joys 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agricultural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hold an inborn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associations which,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dirty="0"/>
              <a:t>I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deny.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23841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/>
              <a:t>FFA Creed </a:t>
            </a:r>
            <a:r>
              <a:rPr lang="en-US" sz="4400" b="1" cap="none" dirty="0" smtClean="0"/>
              <a:t>2</a:t>
            </a:r>
            <a:r>
              <a:rPr lang="en-US" sz="4400" b="1" cap="none" baseline="30000" dirty="0" smtClean="0"/>
              <a:t>nd</a:t>
            </a:r>
            <a:r>
              <a:rPr lang="en-US" sz="4400" b="1" cap="none" dirty="0" smtClean="0"/>
              <a:t> </a:t>
            </a:r>
            <a:r>
              <a:rPr lang="en-US" sz="4400" b="1" cap="none" dirty="0" smtClean="0"/>
              <a:t>Paragraph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 </a:t>
            </a:r>
            <a:r>
              <a:rPr lang="en-US" sz="4000" dirty="0"/>
              <a:t> that to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on a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farm, or to be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pursuits, is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 well as </a:t>
            </a:r>
            <a:r>
              <a:rPr lang="en-US" sz="4000" b="1" dirty="0"/>
              <a:t>___</a:t>
            </a:r>
            <a:r>
              <a:rPr lang="en-US" sz="4000" dirty="0" smtClean="0"/>
              <a:t>;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know the joys and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agricultural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and hold an inborn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for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associations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in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of </a:t>
            </a:r>
            <a:r>
              <a:rPr lang="en-US" sz="4000" b="1" dirty="0"/>
              <a:t>___</a:t>
            </a:r>
            <a:r>
              <a:rPr lang="en-US" sz="4000" dirty="0" smtClean="0"/>
              <a:t>, </a:t>
            </a:r>
            <a:r>
              <a:rPr lang="en-US" sz="4000" dirty="0"/>
              <a:t>I </a:t>
            </a:r>
            <a:r>
              <a:rPr lang="en-US" sz="4000" b="1" dirty="0"/>
              <a:t>___</a:t>
            </a:r>
            <a:r>
              <a:rPr lang="en-US" sz="4000" dirty="0" smtClean="0"/>
              <a:t> </a:t>
            </a:r>
            <a:r>
              <a:rPr lang="en-US" sz="4000" dirty="0"/>
              <a:t>deny.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9236241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34</TotalTime>
  <Words>106</Words>
  <Application>Microsoft Office PowerPoint</Application>
  <PresentationFormat>Widescreen</PresentationFormat>
  <Paragraphs>36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Gill Sans MT</vt:lpstr>
      <vt:lpstr>Wingdings 2</vt:lpstr>
      <vt:lpstr>Dividend</vt:lpstr>
      <vt:lpstr>FFA Creed</vt:lpstr>
      <vt:lpstr>FFA Creed 2nd Paragraph</vt:lpstr>
      <vt:lpstr>FFA Creed 2nd Paragraph</vt:lpstr>
      <vt:lpstr>FFA Creed 2nd Paragraph</vt:lpstr>
      <vt:lpstr>FFA Creed 2nd Paragraph</vt:lpstr>
      <vt:lpstr>FFA Creed 2nd Paragraph</vt:lpstr>
      <vt:lpstr>FFA Creed 2nd Paragraph</vt:lpstr>
      <vt:lpstr>FFA Creed 2nd Paragraph</vt:lpstr>
      <vt:lpstr>FFA Creed 2nd Paragraph</vt:lpstr>
      <vt:lpstr>FFA Creed 2nd Paragraph</vt:lpstr>
      <vt:lpstr>FFA Creed 2nd Paragraph</vt:lpstr>
      <vt:lpstr>FFA Creed 2nd Paragraph</vt:lpstr>
      <vt:lpstr>FFA Creed 2nd Paragraph</vt:lpstr>
      <vt:lpstr>FFA Creed 2nd Paragraph</vt:lpstr>
      <vt:lpstr>FFA Creed 2nd Paragraph</vt:lpstr>
      <vt:lpstr>FFA Creed 2nd Paragraph</vt:lpstr>
      <vt:lpstr>FFA Creed 2nd Paragraph</vt:lpstr>
      <vt:lpstr>FFA Creed 2nd Paragraph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FFA Creed</dc:title>
  <dc:creator>Sara Jackson</dc:creator>
  <cp:lastModifiedBy>Jackson, Sara</cp:lastModifiedBy>
  <cp:revision>5</cp:revision>
  <dcterms:created xsi:type="dcterms:W3CDTF">2015-09-03T01:40:03Z</dcterms:created>
  <dcterms:modified xsi:type="dcterms:W3CDTF">2015-09-25T14:58:51Z</dcterms:modified>
</cp:coreProperties>
</file>